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-sfera.hr/dodatni-digitalni-sadrzaji/569a955f-e7dc-4c03-9870-813cbe3c5b1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5</a:t>
            </a:r>
            <a:r>
              <a:rPr lang="en-US" sz="2800" dirty="0"/>
              <a:t>:</a:t>
            </a:r>
            <a:r>
              <a:rPr lang="hr-HR" sz="2800"/>
              <a:t> Project 5: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/>
              <a:t>A </a:t>
            </a:r>
            <a:r>
              <a:rPr lang="hr-HR" sz="2800" dirty="0" err="1"/>
              <a:t>job</a:t>
            </a:r>
            <a:r>
              <a:rPr lang="hr-HR" sz="2800" dirty="0"/>
              <a:t> interview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19727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E258B4-05DC-4A3C-9635-AAAF294972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198" y="2698812"/>
            <a:ext cx="2781606" cy="36365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364415-932B-4B8C-B02F-A4DF15E648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053" y="2698810"/>
            <a:ext cx="2781605" cy="3636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CF93F7-E025-4472-B074-D4082AF6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9" y="1248179"/>
            <a:ext cx="5699465" cy="4351338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/>
              <a:t>How to </a:t>
            </a:r>
            <a:r>
              <a:rPr lang="hr-HR" dirty="0" err="1"/>
              <a:t>prepare</a:t>
            </a:r>
            <a:r>
              <a:rPr lang="hr-HR" dirty="0"/>
              <a:t> for a job interview? </a:t>
            </a:r>
            <a:r>
              <a:rPr lang="hr-HR" dirty="0" err="1"/>
              <a:t>Check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following</a:t>
            </a:r>
            <a:r>
              <a:rPr lang="hr-HR" dirty="0"/>
              <a:t> </a:t>
            </a:r>
            <a:r>
              <a:rPr lang="hr-HR" dirty="0" err="1"/>
              <a:t>steps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explain</a:t>
            </a:r>
            <a:r>
              <a:rPr lang="hr-HR" dirty="0"/>
              <a:t> </a:t>
            </a:r>
            <a:r>
              <a:rPr lang="hr-HR" dirty="0" err="1"/>
              <a:t>why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hr-HR" dirty="0"/>
              <a:t> are </a:t>
            </a:r>
            <a:r>
              <a:rPr lang="hr-HR" dirty="0" err="1"/>
              <a:t>important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8C0E63-AFDD-4391-93E0-7E8BBB5CDB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37825" cy="68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19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B09EFC-CD16-4E62-BE33-19B5F5FA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442" y="334176"/>
            <a:ext cx="5983549" cy="2595455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interview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https://www.e-sfera.hr/dodatni-digitalni-sadrzaji/569a955f-e7dc-4c03-9870-813cbe3c5b13/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AE6490-0B2E-4B53-A49D-45D8E65B07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D4CC31-5A4D-4EC8-99B3-A586BAD285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4277" y="3014710"/>
            <a:ext cx="8380791" cy="33416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314B008-1094-478C-AEB9-68489B23052F}"/>
              </a:ext>
            </a:extLst>
          </p:cNvPr>
          <p:cNvSpPr/>
          <p:nvPr/>
        </p:nvSpPr>
        <p:spPr>
          <a:xfrm>
            <a:off x="3913552" y="5370298"/>
            <a:ext cx="377322" cy="36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7633799-61C2-4787-8EC6-E645C31F505C}"/>
              </a:ext>
            </a:extLst>
          </p:cNvPr>
          <p:cNvSpPr/>
          <p:nvPr/>
        </p:nvSpPr>
        <p:spPr>
          <a:xfrm>
            <a:off x="2245531" y="5992334"/>
            <a:ext cx="377322" cy="36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3933E8A-8B8C-4A3E-A095-C59D86509445}"/>
              </a:ext>
            </a:extLst>
          </p:cNvPr>
          <p:cNvSpPr/>
          <p:nvPr/>
        </p:nvSpPr>
        <p:spPr>
          <a:xfrm>
            <a:off x="3913552" y="4910832"/>
            <a:ext cx="377322" cy="36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DD210BC-2C17-458C-8DCB-6A8552D74D71}"/>
              </a:ext>
            </a:extLst>
          </p:cNvPr>
          <p:cNvSpPr/>
          <p:nvPr/>
        </p:nvSpPr>
        <p:spPr>
          <a:xfrm>
            <a:off x="5348372" y="4382403"/>
            <a:ext cx="377322" cy="36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004EE31-9E45-4BFD-9CF2-B37E008486DF}"/>
              </a:ext>
            </a:extLst>
          </p:cNvPr>
          <p:cNvSpPr/>
          <p:nvPr/>
        </p:nvSpPr>
        <p:spPr>
          <a:xfrm>
            <a:off x="2232215" y="3841073"/>
            <a:ext cx="377322" cy="36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96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48C9BC-2B92-4AAE-90DB-4387FD0C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950" y="330200"/>
            <a:ext cx="5772150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Listen</a:t>
            </a:r>
            <a:r>
              <a:rPr lang="hr-HR" dirty="0"/>
              <a:t> </a:t>
            </a:r>
            <a:r>
              <a:rPr lang="hr-HR" dirty="0" err="1"/>
              <a:t>again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tick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hear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interview.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DC3357-84EC-44E9-8E32-4813A6AF42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9A647B-87B9-46B9-B637-865E1FEC35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3549" y="2361369"/>
            <a:ext cx="7305675" cy="419976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6C68B3-EE06-4226-8BD0-BD3D654086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827" y="3873049"/>
            <a:ext cx="1414395" cy="493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F33A60-A595-4946-80E9-6E39E22AD284}"/>
              </a:ext>
            </a:extLst>
          </p:cNvPr>
          <p:cNvSpPr txBox="1"/>
          <p:nvPr/>
        </p:nvSpPr>
        <p:spPr>
          <a:xfrm>
            <a:off x="6333714" y="3407584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609EEE-23E7-4961-9F68-F39BA5306C3D}"/>
              </a:ext>
            </a:extLst>
          </p:cNvPr>
          <p:cNvSpPr txBox="1"/>
          <p:nvPr/>
        </p:nvSpPr>
        <p:spPr>
          <a:xfrm>
            <a:off x="7304768" y="2872294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A4DAF4-DA3A-4266-A1FA-332B4DFDA933}"/>
              </a:ext>
            </a:extLst>
          </p:cNvPr>
          <p:cNvSpPr txBox="1"/>
          <p:nvPr/>
        </p:nvSpPr>
        <p:spPr>
          <a:xfrm>
            <a:off x="8388248" y="4422128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D00661-B05F-4C20-B902-E3CD0E8C1C8E}"/>
              </a:ext>
            </a:extLst>
          </p:cNvPr>
          <p:cNvSpPr txBox="1"/>
          <p:nvPr/>
        </p:nvSpPr>
        <p:spPr>
          <a:xfrm>
            <a:off x="5585063" y="6135175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A4A212-ADCD-45A3-AB3F-A95825467745}"/>
              </a:ext>
            </a:extLst>
          </p:cNvPr>
          <p:cNvSpPr txBox="1"/>
          <p:nvPr/>
        </p:nvSpPr>
        <p:spPr>
          <a:xfrm>
            <a:off x="8485082" y="5192463"/>
            <a:ext cx="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xmlns="" val="237428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C9DADB-13C1-485E-90B6-B2F1F344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249" y="298279"/>
            <a:ext cx="5908451" cy="1254296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Choose</a:t>
            </a:r>
            <a:r>
              <a:rPr lang="hr-HR" dirty="0"/>
              <a:t> one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positions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act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a job interview.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8F9817-C4A4-4A5D-B47D-F0C7401DB4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B97D40-7B0B-4006-A350-238F0932B4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009" y="1781008"/>
            <a:ext cx="6486666" cy="33880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519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A428F1-486E-44EF-919E-230C203FE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714" y="816345"/>
            <a:ext cx="8256233" cy="8032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97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sentence </a:t>
            </a:r>
            <a:r>
              <a:rPr lang="hr-HR" dirty="0" err="1"/>
              <a:t>parts</a:t>
            </a:r>
            <a:r>
              <a:rPr lang="hr-HR" dirty="0"/>
              <a:t>. 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Poveži.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BD3844-8FCB-45A6-A4AB-E54C2809E9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4714" y="2238983"/>
            <a:ext cx="9491408" cy="35363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D1934D-19CF-4468-B6AE-851F5EDCF6E3}"/>
              </a:ext>
            </a:extLst>
          </p:cNvPr>
          <p:cNvSpPr txBox="1"/>
          <p:nvPr/>
        </p:nvSpPr>
        <p:spPr>
          <a:xfrm>
            <a:off x="4039340" y="3429000"/>
            <a:ext cx="3817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  <a:p>
            <a:endParaRPr lang="hr-HR" sz="2200" i="1" dirty="0">
              <a:solidFill>
                <a:srgbClr val="FF0000"/>
              </a:solidFill>
            </a:endParaRPr>
          </a:p>
          <a:p>
            <a:r>
              <a:rPr lang="hr-HR" sz="2200" i="1" dirty="0">
                <a:solidFill>
                  <a:srgbClr val="FF0000"/>
                </a:solidFill>
              </a:rPr>
              <a:t>4</a:t>
            </a:r>
            <a:endParaRPr lang="en-US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52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D3878-62F3-4372-865E-7E2C791F1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592" y="289788"/>
            <a:ext cx="5383953" cy="944208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answers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6B7A13-9945-42CA-99E1-E399659BDD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69" y="697604"/>
            <a:ext cx="6336406" cy="56225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226E47-0CB8-4E03-A4F4-9A5A234BC2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4758" y="1233996"/>
            <a:ext cx="4631309" cy="52903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11019B-BAA5-4A2F-B1C0-0B456911756C}"/>
              </a:ext>
            </a:extLst>
          </p:cNvPr>
          <p:cNvSpPr txBox="1"/>
          <p:nvPr/>
        </p:nvSpPr>
        <p:spPr>
          <a:xfrm>
            <a:off x="475727" y="4603024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7881B3-92D9-41E2-8DB8-BC4BB06D5826}"/>
              </a:ext>
            </a:extLst>
          </p:cNvPr>
          <p:cNvSpPr txBox="1"/>
          <p:nvPr/>
        </p:nvSpPr>
        <p:spPr>
          <a:xfrm>
            <a:off x="475727" y="5340401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10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1E5270-32ED-4B23-8CF9-EE8592E5EE1E}"/>
              </a:ext>
            </a:extLst>
          </p:cNvPr>
          <p:cNvSpPr txBox="1"/>
          <p:nvPr/>
        </p:nvSpPr>
        <p:spPr>
          <a:xfrm>
            <a:off x="475727" y="5913641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18651B-C800-4292-987A-8AC0712A13C9}"/>
              </a:ext>
            </a:extLst>
          </p:cNvPr>
          <p:cNvSpPr txBox="1"/>
          <p:nvPr/>
        </p:nvSpPr>
        <p:spPr>
          <a:xfrm>
            <a:off x="6779435" y="1384976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1F5186-99DB-4889-ADCE-F44422996A3D}"/>
              </a:ext>
            </a:extLst>
          </p:cNvPr>
          <p:cNvSpPr txBox="1"/>
          <p:nvPr/>
        </p:nvSpPr>
        <p:spPr>
          <a:xfrm>
            <a:off x="6802485" y="2431462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15DAE7-0690-4918-B16D-1F8D8CF0F33F}"/>
              </a:ext>
            </a:extLst>
          </p:cNvPr>
          <p:cNvSpPr txBox="1"/>
          <p:nvPr/>
        </p:nvSpPr>
        <p:spPr>
          <a:xfrm>
            <a:off x="6779435" y="2114335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B29894-0113-4356-9175-75CBBFC9D211}"/>
              </a:ext>
            </a:extLst>
          </p:cNvPr>
          <p:cNvSpPr txBox="1"/>
          <p:nvPr/>
        </p:nvSpPr>
        <p:spPr>
          <a:xfrm>
            <a:off x="6794023" y="3520777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040C1D-91D8-43C7-B46D-44F67DF195E6}"/>
              </a:ext>
            </a:extLst>
          </p:cNvPr>
          <p:cNvSpPr txBox="1"/>
          <p:nvPr/>
        </p:nvSpPr>
        <p:spPr>
          <a:xfrm>
            <a:off x="6779435" y="3965790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E43FBD-4F0E-43BE-8E46-5067B956A86B}"/>
              </a:ext>
            </a:extLst>
          </p:cNvPr>
          <p:cNvSpPr txBox="1"/>
          <p:nvPr/>
        </p:nvSpPr>
        <p:spPr>
          <a:xfrm>
            <a:off x="6779435" y="4453076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D59556-3103-424D-8303-34E13B7BB79B}"/>
              </a:ext>
            </a:extLst>
          </p:cNvPr>
          <p:cNvSpPr txBox="1"/>
          <p:nvPr/>
        </p:nvSpPr>
        <p:spPr>
          <a:xfrm>
            <a:off x="6802485" y="5117915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B88D66-651E-42C2-8141-3DC876FF3346}"/>
              </a:ext>
            </a:extLst>
          </p:cNvPr>
          <p:cNvSpPr txBox="1"/>
          <p:nvPr/>
        </p:nvSpPr>
        <p:spPr>
          <a:xfrm>
            <a:off x="6794023" y="5579011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9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C3B33F-9576-4F0D-B798-1C61783716F7}"/>
              </a:ext>
            </a:extLst>
          </p:cNvPr>
          <p:cNvSpPr txBox="1"/>
          <p:nvPr/>
        </p:nvSpPr>
        <p:spPr>
          <a:xfrm>
            <a:off x="6794023" y="5959351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8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31A915-C4C7-4FAB-A1E8-890C3B9E82D5}"/>
              </a:ext>
            </a:extLst>
          </p:cNvPr>
          <p:cNvSpPr txBox="1"/>
          <p:nvPr/>
        </p:nvSpPr>
        <p:spPr>
          <a:xfrm>
            <a:off x="475727" y="4973643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14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6628BB-96A3-49D1-A7F3-DE6A3FE7C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723" y="1038714"/>
            <a:ext cx="10515600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What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think</a:t>
            </a:r>
            <a:r>
              <a:rPr lang="hr-HR" dirty="0"/>
              <a:t>? Will Daisy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job</a:t>
            </a:r>
            <a:r>
              <a:rPr lang="hr-HR"/>
              <a:t>?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F3C5B9-E21F-4541-8ABF-CB25A1A5D8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385" y="2908485"/>
            <a:ext cx="10322938" cy="248156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792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138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Unit 5: Project 5:  A job interview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253</cp:revision>
  <dcterms:created xsi:type="dcterms:W3CDTF">2021-09-01T06:25:32Z</dcterms:created>
  <dcterms:modified xsi:type="dcterms:W3CDTF">2022-03-02T14:57:48Z</dcterms:modified>
</cp:coreProperties>
</file>